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63FB80-3AB9-BAD4-6247-30D085414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2D2FDE-5068-56F6-8F17-B5766730B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4FB0A9-2BC9-462B-10E5-4E96FF62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B2769A-C9E1-73F4-206F-F5719081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057AF-D5FF-2B8E-6DC8-DE82C811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36B58-00A0-D7FD-0D58-181876B2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B865C0-73B4-0287-3E6E-412464451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CB4DCB-0DC0-C0C9-851D-E2B69433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8D86F8-33D2-C912-32C5-0B5512C5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710717-DB02-E4D9-E45D-251DFFF9C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6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867220-7BD1-840F-5C91-062E13B49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DED1C3-9C1D-DEBA-A5D0-D520B9B74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7C5F25-901E-AFB6-17E4-B3C9AAE3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2BC24A-A1D8-2227-AFC6-F65EB561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465078-DD72-7F78-29BC-D805C4413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BFD18-25F9-CF94-1786-9E212F25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039C50-AE3B-C5FA-556E-230C9F631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18EB58-7595-CCCE-231A-6302FF42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F77340-CC33-ACD8-8BB6-AADA84D7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5D2BE0-4052-F7C5-2B74-3230E1CE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46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CDDF0-9066-018F-20BE-D6999EA89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A337BC-A5CB-EB5C-D602-DFADC2E4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CE74D4-0FCA-8433-E833-B1A4D8FE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AB0B43-BCF6-6EE8-1A13-16C04848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0F64F1-1CB6-1A7A-92A7-1005308E6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5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A1192-17F1-41B6-3DD1-E7B96480B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46D80-B992-1516-910D-FCC4F557B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18DE26-B2D2-79A5-3C2E-DBEC4FAF9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6FEB70-6E9F-A3D3-85CE-917E336C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7EC284-92A6-09C3-2C5E-A7A52FCC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7E8221-5EBD-EE76-84D9-1ECA129D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23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785992-7ACA-75B8-7371-EBBFBA2F3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68151F-D7A7-78B8-86F8-1B990BA2E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B59094-CF64-4C2D-0D19-141BEFD91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599906-2DCE-0138-D3DD-D9B0CCC80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DF7DC3-2313-1682-0266-F1EFEEA2C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900763-AA91-0011-375E-2348C750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16A47F-C055-D6F6-7706-FB0304D9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D30D7C-2D95-E299-6662-07E59FD4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2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2974F-971E-968D-0FCD-188CBACD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735241-0D39-2DF9-3A62-5F7E84BE1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D679E6-25FC-ABEE-835A-F5170CFE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3055F6-1FA2-3AEF-B927-8C1CD9DA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2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063D70-7A47-9834-0A8E-51379E4E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E870C4-92D9-A898-3D67-21D61DB47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75E003-4E65-1480-42FE-86EA4E71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0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5834E-2CBB-9F3B-E22C-0195E49EB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87318E-D155-98C9-29CF-D3F9489E8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C22279-057C-CC79-28D5-475FE29CE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A47348-B59E-A16D-940E-6564DC88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8791A8-1323-3BE6-571D-2A43A460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6BBFD9-7FEA-3294-90DA-D0B89231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52FD9-3638-1BF5-1E2F-C15A15882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A1BC18-2A5D-FB99-A3F8-C474AE5BF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D56925-B745-0A09-F715-F41171E62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514BD4-37AB-E396-75A3-06CF7F4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997EB7-9553-2352-210B-508C8B01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382346-DCB5-AAA0-6B4E-20576909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6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C36EC-C269-9CF6-21CE-7C57800E5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87B8F9-2BE3-6E7E-6281-E1C860020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88019E-B8F2-4B68-82AC-E75806C0E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2C8E-688B-465A-B889-41B35BB13B6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AE66FD-A932-5223-CA64-1E6E67954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D894E3-E9CA-9447-F00F-978551841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30AB6-B8BC-48D6-BE6D-644FCAAB3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28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0ACE4-2DFB-0AB3-D048-3531A8820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55961"/>
            <a:ext cx="9144000" cy="25400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12F016-7E38-6729-3C96-44436EAA6E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E6819E-60B6-48A5-CDF0-B6249B5F6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355" y="541338"/>
            <a:ext cx="6214235" cy="1022185"/>
          </a:xfrm>
          <a:prstGeom prst="rect">
            <a:avLst/>
          </a:prstGeom>
        </p:spPr>
      </p:pic>
      <p:pic>
        <p:nvPicPr>
          <p:cNvPr id="7" name="Рисунок 6" descr="Изображение выглядит как Шрифт, Графика, логотип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784898FD-968D-AEE1-F3E9-192C54573A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789" y="-119270"/>
            <a:ext cx="2478159" cy="248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07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BritishChamber</dc:creator>
  <cp:lastModifiedBy>BritishChamber</cp:lastModifiedBy>
  <cp:revision>1</cp:revision>
  <dcterms:created xsi:type="dcterms:W3CDTF">2023-09-04T09:14:12Z</dcterms:created>
  <dcterms:modified xsi:type="dcterms:W3CDTF">2023-09-04T09:39:23Z</dcterms:modified>
</cp:coreProperties>
</file>